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4F03-FF24-4921-B06D-A64E9E28CFA2}" type="datetimeFigureOut">
              <a:rPr lang="en-US" smtClean="0"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6D00-A2AF-4FCA-AF60-D7A7A80B66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ndparents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Noah K</dc:creator>
  <cp:lastModifiedBy>Noah K</cp:lastModifiedBy>
  <cp:revision>1</cp:revision>
  <dcterms:created xsi:type="dcterms:W3CDTF">2010-05-21T19:52:21Z</dcterms:created>
  <dcterms:modified xsi:type="dcterms:W3CDTF">2010-05-21T19:53:57Z</dcterms:modified>
</cp:coreProperties>
</file>